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sldIdLst>
    <p:sldId id="256" r:id="rId2"/>
    <p:sldId id="258" r:id="rId3"/>
    <p:sldId id="257" r:id="rId4"/>
    <p:sldId id="260" r:id="rId5"/>
    <p:sldId id="261" r:id="rId6"/>
    <p:sldId id="273" r:id="rId7"/>
    <p:sldId id="266" r:id="rId8"/>
    <p:sldId id="268" r:id="rId9"/>
    <p:sldId id="269" r:id="rId10"/>
    <p:sldId id="262" r:id="rId11"/>
    <p:sldId id="270" r:id="rId12"/>
    <p:sldId id="271" r:id="rId13"/>
    <p:sldId id="272" r:id="rId14"/>
    <p:sldId id="267" r:id="rId15"/>
    <p:sldId id="27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0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48DA-59E6-441E-BD0B-A3E70798267C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FA23-9FAD-4C1A-9304-DF677F4130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605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48DA-59E6-441E-BD0B-A3E70798267C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FA23-9FAD-4C1A-9304-DF677F4130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223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48DA-59E6-441E-BD0B-A3E70798267C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FA23-9FAD-4C1A-9304-DF677F4130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417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48DA-59E6-441E-BD0B-A3E70798267C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FA23-9FAD-4C1A-9304-DF677F4130D5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09886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48DA-59E6-441E-BD0B-A3E70798267C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FA23-9FAD-4C1A-9304-DF677F4130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70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48DA-59E6-441E-BD0B-A3E70798267C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FA23-9FAD-4C1A-9304-DF677F4130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857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48DA-59E6-441E-BD0B-A3E70798267C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FA23-9FAD-4C1A-9304-DF677F4130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51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48DA-59E6-441E-BD0B-A3E70798267C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FA23-9FAD-4C1A-9304-DF677F4130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693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48DA-59E6-441E-BD0B-A3E70798267C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FA23-9FAD-4C1A-9304-DF677F4130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9133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48DA-59E6-441E-BD0B-A3E70798267C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FA23-9FAD-4C1A-9304-DF677F4130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917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48DA-59E6-441E-BD0B-A3E70798267C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FA23-9FAD-4C1A-9304-DF677F4130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618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48DA-59E6-441E-BD0B-A3E70798267C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FA23-9FAD-4C1A-9304-DF677F4130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74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48DA-59E6-441E-BD0B-A3E70798267C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FA23-9FAD-4C1A-9304-DF677F4130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402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48DA-59E6-441E-BD0B-A3E70798267C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FA23-9FAD-4C1A-9304-DF677F4130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314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48DA-59E6-441E-BD0B-A3E70798267C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FA23-9FAD-4C1A-9304-DF677F4130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005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48DA-59E6-441E-BD0B-A3E70798267C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FA23-9FAD-4C1A-9304-DF677F4130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792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48DA-59E6-441E-BD0B-A3E70798267C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FA23-9FAD-4C1A-9304-DF677F4130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42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48DA-59E6-441E-BD0B-A3E70798267C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FA23-9FAD-4C1A-9304-DF677F4130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926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2B248DA-59E6-441E-BD0B-A3E70798267C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767FA23-9FAD-4C1A-9304-DF677F4130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68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5FC633-071B-4492-896C-A688C596D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978" y="564444"/>
            <a:ext cx="6107289" cy="422204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«Детский сад № 16 «Колокольчик» города-курорта Железноводска Ставропольского края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D31217-28FC-4110-918A-7F35C1FCE8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17244" y="4637794"/>
            <a:ext cx="3691468" cy="363184"/>
          </a:xfrm>
        </p:spPr>
        <p:txBody>
          <a:bodyPr>
            <a:normAutofit fontScale="77500" lnSpcReduction="20000"/>
          </a:bodyPr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F0FF90-FE01-4657-84EF-35B42F45F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933" y="2207947"/>
            <a:ext cx="5633155" cy="422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03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08040-C138-4E2A-95D8-889F66D2B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6683022" cy="600569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 г. - заведующий - </a:t>
            </a:r>
            <a:r>
              <a:rPr lang="ru-RU" b="1" i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Сабадырева</a:t>
            </a:r>
            <a:r>
              <a:rPr lang="ru-RU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Григорьевна</a:t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2004 г. - заведующий </a:t>
            </a:r>
            <a:r>
              <a:rPr lang="ru-RU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Кузнецова Людмила Александровна</a:t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2006 г. - заведующий  - </a:t>
            </a:r>
            <a:r>
              <a:rPr lang="ru-RU" b="1" i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Дульцева</a:t>
            </a:r>
            <a:r>
              <a:rPr lang="ru-RU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Ирина Николаевна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EF927C10-531F-427C-9693-75DA0ED006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390" y="242711"/>
            <a:ext cx="3422297" cy="3422297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54DAEB8-A74D-4457-8F27-E83AFC7EC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231" y="2803408"/>
            <a:ext cx="2858911" cy="381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60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08040-C138-4E2A-95D8-889F66D2B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30875"/>
          </a:xfrm>
        </p:spPr>
        <p:txBody>
          <a:bodyPr>
            <a:normAutofit fontScale="90000"/>
          </a:bodyPr>
          <a:lstStyle/>
          <a:p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2006 году муниципальное дошкольное образовательное учреждение детский сад общеразвивающего вида с приоритетным осуществлением познавательного развития воспитанников № 16 «Колокольчик» пос. Иноземцево в соответствии с решением аттестационной комиссии переименован в муниципальное дошкольное образовательное учреждение «Детский сад комбинированного вида № 16 «Колокольчик» города-курорта Железноводска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AC806C-FF14-4093-B08C-43AB4A739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8622" y="4763911"/>
            <a:ext cx="3045178" cy="141305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3360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08040-C138-4E2A-95D8-889F66D2B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30875"/>
          </a:xfrm>
        </p:spPr>
        <p:txBody>
          <a:bodyPr>
            <a:normAutofit fontScale="90000"/>
          </a:bodyPr>
          <a:lstStyle/>
          <a:p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2011 году муниципальное дошкольное образовательное учреждение «Детский сад комбинированного вида № 16 «Колокольчик» города-курорта Железноводска изменен на муниципальное бюджетное дошкольное образовательное учреждение «Детский сад комбинированного вида № 16 «Колокольчик» города-курорта Железноводска Ставропольского края на основании постановления администрации города-курорта Железноводска Ставропольского края от 08.12.2011 № 1206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AC806C-FF14-4093-B08C-43AB4A739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8622" y="4763911"/>
            <a:ext cx="3045178" cy="141305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1083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08040-C138-4E2A-95D8-889F66D2B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30875"/>
          </a:xfrm>
        </p:spPr>
        <p:txBody>
          <a:bodyPr>
            <a:normAutofit fontScale="90000"/>
          </a:bodyPr>
          <a:lstStyle/>
          <a:p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2014 году муниципальное бюджетное дошкольное образовательное учреждение «Детский сад комбинированного вида № 16 «Колокольчик» города-курорта Железноводска Ставропольского края  изменен на муниципальное бюджетное дошкольное образовательное учреждение «Детский сад № 16 «Колокольчик» города-курорта Железноводска Ставропольского края (постановление администрации города-курорта Железноводска </a:t>
            </a:r>
            <a:r>
              <a:rPr lang="ru-RU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Ставропольскогокрая</a:t>
            </a:r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12 марта 2014 года № 16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AC806C-FF14-4093-B08C-43AB4A739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8622" y="4763911"/>
            <a:ext cx="3045178" cy="141305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0929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08040-C138-4E2A-95D8-889F66D2B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609600"/>
            <a:ext cx="4402666" cy="2111022"/>
          </a:xfrm>
        </p:spPr>
        <p:txBody>
          <a:bodyPr>
            <a:normAutofit/>
          </a:bodyPr>
          <a:lstStyle/>
          <a:p>
            <a:r>
              <a:rPr lang="ru-RU" sz="3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 ноября  2016 заведующий - Макеева Наталья Викторовна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34F55CE-A50F-4A75-9768-F6D7525AEA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772" y="162455"/>
            <a:ext cx="5175249" cy="3881437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F26189-84B4-4969-A759-E34ED8D26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6262" y="3214158"/>
            <a:ext cx="3948290" cy="29612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ACF61E-DA9D-460B-A8CE-9C92BBF7F1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8" t="13272" r="6543" b="19505"/>
          <a:stretch/>
        </p:blipFill>
        <p:spPr>
          <a:xfrm>
            <a:off x="4091670" y="2524012"/>
            <a:ext cx="2177926" cy="39134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DF0F92-2456-4DCA-9CFD-7D00328674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5" t="13671" r="7078" b="6329"/>
          <a:stretch/>
        </p:blipFill>
        <p:spPr>
          <a:xfrm>
            <a:off x="6612636" y="2814108"/>
            <a:ext cx="3114733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55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08040-C138-4E2A-95D8-889F66D2B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18046"/>
            <a:ext cx="10950222" cy="2169715"/>
          </a:xfrm>
        </p:spPr>
        <p:txBody>
          <a:bodyPr>
            <a:noAutofit/>
          </a:bodyPr>
          <a:lstStyle/>
          <a:p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Трудолюбие и ответственность к своей работе отличает сотрудников нашего детского сада. В основе нашего сплоченного коллектива лежит единство целей и стремлений в воспитании детей, взаимодействии с родителями воспитанников.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6FC81CC6-433C-4A35-B834-B3CB48C98B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2738" y="3659084"/>
            <a:ext cx="3382522" cy="2536891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B8AEBA5-6A28-48E1-BD50-BE78A9061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822" y="4064106"/>
            <a:ext cx="3680178" cy="276013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A02C875-74FF-46C2-B5A7-4AC4CD0AC1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5" r="16194"/>
          <a:stretch/>
        </p:blipFill>
        <p:spPr>
          <a:xfrm rot="5400000">
            <a:off x="9648231" y="4306050"/>
            <a:ext cx="2347732" cy="2667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A8A2C5-24BE-4F75-AABD-06EC0A7294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2" r="18875" b="9858"/>
          <a:stretch/>
        </p:blipFill>
        <p:spPr>
          <a:xfrm rot="5400000">
            <a:off x="9860037" y="2312620"/>
            <a:ext cx="2169715" cy="211476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094658F-7DF8-42F1-B694-6D7458E0CF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216" y="2344142"/>
            <a:ext cx="3248229" cy="216971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62D2EB5-34E3-41A6-BEDB-06EBB62E88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87391" y="4640658"/>
            <a:ext cx="2637510" cy="19781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78AB7F-4876-4AEB-BEBC-FD104F1FDB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749" y="2433629"/>
            <a:ext cx="3433823" cy="257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19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96BB0-904C-4DA4-BC56-7A8971CB1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17" y="182562"/>
            <a:ext cx="4798527" cy="6444015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«Детский сад комбинированного вида № 16 «Колокольчик» города-курорта Железноводска существует с октября 1979 года как детский сад № 16 «Колокольчик» отдела образования администрации г. Железноводска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47D3FF-C961-4FD1-8778-9D508956544D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3285067" y="6041361"/>
            <a:ext cx="67734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6" name="Объект 4">
            <a:extLst>
              <a:ext uri="{FF2B5EF4-FFF2-40B4-BE49-F238E27FC236}">
                <a16:creationId xmlns:a16="http://schemas.microsoft.com/office/drawing/2014/main" id="{DA60C55C-9C2A-4930-BA78-A95CAFBA7C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51"/>
          <a:stretch/>
        </p:blipFill>
        <p:spPr>
          <a:xfrm>
            <a:off x="5482545" y="959556"/>
            <a:ext cx="6315561" cy="4676355"/>
          </a:xfrm>
          <a:prstGeom prst="rect">
            <a:avLst/>
          </a:prstGeom>
          <a:ln w="2286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35502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23647C-67F0-4C33-B80F-55955161D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руководитель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Чернышова Татьяна Марковна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913E8F-406F-4E1B-BD23-3B9EFDE01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635022" cy="3880773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1979 года впервые руководство детским садом приняла первая заведующая детским садом – Чернышова Татьяна Марковна, которая руководила в течение 3 лет. Сотрудники своими руками оформляли групповые комнаты, шили игрушки, выращивали комнатные растения.</a:t>
            </a:r>
          </a:p>
        </p:txBody>
      </p:sp>
      <p:pic>
        <p:nvPicPr>
          <p:cNvPr id="7" name="Объект 4">
            <a:extLst>
              <a:ext uri="{FF2B5EF4-FFF2-40B4-BE49-F238E27FC236}">
                <a16:creationId xmlns:a16="http://schemas.microsoft.com/office/drawing/2014/main" id="{5671E340-3D5C-4712-B55F-85516489A1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2" r="15569" b="20105"/>
          <a:stretch/>
        </p:blipFill>
        <p:spPr>
          <a:xfrm rot="5400000">
            <a:off x="6620672" y="1354406"/>
            <a:ext cx="4087811" cy="5700176"/>
          </a:xfrm>
          <a:prstGeom prst="rect">
            <a:avLst/>
          </a:prstGeom>
          <a:ln w="2286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84733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7D99DA-A373-447E-8A22-396CDEFBD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44" y="632179"/>
            <a:ext cx="6022800" cy="5159022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1981 эстафету руководством детского сада приняла заведующая -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Волкова Валентина Ивановна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руководила детским садом в течение 7 лет. Она была руководителем неиссякаемой энергии, трудолюбивая, требовательная, справедливая. Среди сотрудников и родителей воспитанников пользовалась заслуженным авторитетом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E69655F-6E55-46E3-B906-36782897D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t="25622" r="12898" b="848"/>
          <a:stretch/>
        </p:blipFill>
        <p:spPr>
          <a:xfrm>
            <a:off x="7292621" y="584839"/>
            <a:ext cx="4165600" cy="5688321"/>
          </a:xfrm>
          <a:prstGeom prst="rect">
            <a:avLst/>
          </a:prstGeom>
          <a:ln w="2286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29684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08040-C138-4E2A-95D8-889F66D2B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5858933" cy="5655733"/>
          </a:xfrm>
        </p:spPr>
        <p:txBody>
          <a:bodyPr>
            <a:noAutofit/>
          </a:bodyPr>
          <a:lstStyle/>
          <a:p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1988 на должность заведующей детским садом была назначена</a:t>
            </a:r>
            <a:r>
              <a:rPr lang="ru-RU" sz="23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Гаевая</a:t>
            </a:r>
            <a:r>
              <a:rPr lang="ru-RU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Ирина Евгеньевна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неравнодушный человек ко всему прекрасному. </a:t>
            </a:r>
            <a:b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Принимала активное участие в становлении новых стереотипов в образовании.</a:t>
            </a:r>
            <a:b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 её руководством ВЕЛАСЬ работа по использованию в образовательном процессе ДОУ инновационных педагогических технологий.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8110260-840C-4292-A117-FBF04B9888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80166" y="-642943"/>
            <a:ext cx="2893720" cy="4736525"/>
          </a:xfrm>
          <a:prstGeom prst="rect">
            <a:avLst/>
          </a:prstGeom>
          <a:ln w="2286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52B4C4-1FB2-4CC5-BC03-62AD070534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" t="8889" r="16948" b="11934"/>
          <a:stretch/>
        </p:blipFill>
        <p:spPr>
          <a:xfrm rot="5400000">
            <a:off x="7851005" y="2651532"/>
            <a:ext cx="3076220" cy="4860704"/>
          </a:xfrm>
          <a:prstGeom prst="rect">
            <a:avLst/>
          </a:prstGeom>
          <a:ln w="2286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16099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08040-C138-4E2A-95D8-889F66D2B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6175022" cy="5508978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1995 году детский сад № 16 зарегистрирован в налоговых органах.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Устав детского сада № 16 отдела образования администрации города Железноводска (утв. заведующей отделом образования администрации города Железноводска от 13.10.1995г.)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ДОУ 16 направлена на реализацию основных задач, а сохранение и укрепление физического здоровья детей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8110260-840C-4292-A117-FBF04B9888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287911" y="1058333"/>
            <a:ext cx="6321779" cy="4741334"/>
          </a:xfrm>
          <a:prstGeom prst="rect">
            <a:avLst/>
          </a:prstGeom>
          <a:ln w="2286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54373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7D99DA-A373-447E-8A22-396CDEFBD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1997 заведующий -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Шевела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Лидия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522A1FE-B928-49F0-90BE-2BC06AFFD6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" r="11435" b="18818"/>
          <a:stretch/>
        </p:blipFill>
        <p:spPr>
          <a:xfrm rot="16200000">
            <a:off x="993740" y="1388992"/>
            <a:ext cx="4016797" cy="5442660"/>
          </a:xfrm>
          <a:prstGeom prst="rect">
            <a:avLst/>
          </a:prstGeom>
          <a:ln w="2286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49222D-5F63-4008-B95D-4165A51817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r="11967" b="20000"/>
          <a:stretch/>
        </p:blipFill>
        <p:spPr>
          <a:xfrm rot="5400000">
            <a:off x="7112530" y="1457928"/>
            <a:ext cx="4016796" cy="5304791"/>
          </a:xfrm>
          <a:prstGeom prst="rect">
            <a:avLst/>
          </a:prstGeom>
          <a:ln w="2286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02052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08040-C138-4E2A-95D8-889F66D2B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9412111" cy="5811837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главы администрации № 18 от 17.01.1998 года детский сад № 16 «Колокольчик» администрации г. Железноводска  переименован в муниципальное дошкольное образовательное учреждение детский сад № 16 «Колокольчик</a:t>
            </a:r>
            <a:r>
              <a:rPr lang="ru-RU" b="1" i="1" dirty="0"/>
              <a:t>»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266189B-002B-4210-B543-62FAAA1DC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8666" y="4899377"/>
            <a:ext cx="3395133" cy="1277585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344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08040-C138-4E2A-95D8-889F66D2B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30875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Распоряжением руководителя администрации г. Железноводска от 17.12.1999 года № 1420-р муниципальное дошкольное образовательное учреждение детский сад № 16 «Колокольчик» переименован в муниципальное дошкольное образовательное учреждение детский сад общеразвивающего вида с приоритетным осуществлением познавательного развития воспитанников № 16 «Колокольчик» пос. Иноземцево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AC806C-FF14-4093-B08C-43AB4A739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8622" y="4763911"/>
            <a:ext cx="3045178" cy="141305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2190458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360</TotalTime>
  <Words>549</Words>
  <Application>Microsoft Office PowerPoint</Application>
  <PresentationFormat>Широкоэкранный</PresentationFormat>
  <Paragraphs>16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Times New Roman</vt:lpstr>
      <vt:lpstr>Tw Cen MT</vt:lpstr>
      <vt:lpstr>Капля</vt:lpstr>
      <vt:lpstr>муниципальное бюджетное дошкольное образовательное учреждение «Детский сад № 16 «Колокольчик» города-курорта Железноводска Ставропольского края</vt:lpstr>
      <vt:lpstr>муниципальное дошкольное образовательное учреждение «Детский сад комбинированного вида № 16 «Колокольчик» города-курорта Железноводска существует с октября 1979 года как детский сад № 16 «Колокольчик» отдела образования администрации г. Железноводска</vt:lpstr>
      <vt:lpstr>Первый руководитель – Чернышова Татьяна Марковна</vt:lpstr>
      <vt:lpstr>С 1981 эстафету руководством детского сада приняла заведующая - Волкова Валентина Ивановна, которая руководила детским садом в течение 7 лет. Она была руководителем неиссякаемой энергии, трудолюбивая, требовательная, справедливая. Среди сотрудников и родителей воспитанников пользовалась заслуженным авторитетом</vt:lpstr>
      <vt:lpstr>В 1988 на должность заведующей детским садом была назначена Гаевая Ирина Евгеньевна, неравнодушный человек ко всему прекрасному.  Принимала активное участие в становлении новых стереотипов в образовании.  Под её руководством ВЕЛАСЬ работа по использованию в образовательном процессе ДОУ инновационных педагогических технологий. </vt:lpstr>
      <vt:lpstr>В 1995 году детский сад № 16 зарегистрирован в налоговых органах.  Устав детского сада № 16 отдела образования администрации города Железноводска (утв. заведующей отделом образования администрации города Железноводска от 13.10.1995г.)  Деятельность ДОУ 16 направлена на реализацию основных задач, а сохранение и укрепление физического здоровья детей</vt:lpstr>
      <vt:lpstr>С 1997 заведующий - Шевела Лидия</vt:lpstr>
      <vt:lpstr>Постановлением главы администрации № 18 от 17.01.1998 года детский сад № 16 «Колокольчик» администрации г. Железноводска  переименован в муниципальное дошкольное образовательное учреждение детский сад № 16 «Колокольчик»</vt:lpstr>
      <vt:lpstr>Распоряжением руководителя администрации г. Железноводска от 17.12.1999 года № 1420-р муниципальное дошкольное образовательное учреждение детский сад № 16 «Колокольчик» переименован в муниципальное дошкольное образовательное учреждение детский сад общеразвивающего вида с приоритетным осуществлением познавательного развития воспитанников № 16 «Колокольчик» пос. Иноземцево</vt:lpstr>
      <vt:lpstr> 2000 г. - заведующий - Сабадырева Татьяна Григорьевна  2004 г. - заведующий Кузнецова Людмила Александровна  2006 г. - заведующий  - Дульцева Ирина Николаевна</vt:lpstr>
      <vt:lpstr>В 2006 году муниципальное дошкольное образовательное учреждение детский сад общеразвивающего вида с приоритетным осуществлением познавательного развития воспитанников № 16 «Колокольчик» пос. Иноземцево в соответствии с решением аттестационной комиссии переименован в муниципальное дошкольное образовательное учреждение «Детский сад комбинированного вида № 16 «Колокольчик» города-курорта Железноводска </vt:lpstr>
      <vt:lpstr>В 2011 году муниципальное дошкольное образовательное учреждение «Детский сад комбинированного вида № 16 «Колокольчик» города-курорта Железноводска изменен на муниципальное бюджетное дошкольное образовательное учреждение «Детский сад комбинированного вида № 16 «Колокольчик» города-курорта Железноводска Ставропольского края на основании постановления администрации города-курорта Железноводска Ставропольского края от 08.12.2011 № 1206 </vt:lpstr>
      <vt:lpstr>В 2014 году муниципальное бюджетное дошкольное образовательное учреждение «Детский сад комбинированного вида № 16 «Колокольчик» города-курорта Железноводска Ставропольского края  изменен на муниципальное бюджетное дошкольное образовательное учреждение «Детский сад № 16 «Колокольчик» города-курорта Железноводска Ставропольского края (постановление администрации города-курорта Железноводска Ставропольскогокрая от 12 марта 2014 года № 166</vt:lpstr>
      <vt:lpstr>С 1 ноября  2016 заведующий - Макеева Наталья Викторовна</vt:lpstr>
      <vt:lpstr>Трудолюбие и ответственность к своей работе отличает сотрудников нашего детского сада. В основе нашего сплоченного коллектива лежит единство целей и стремлений в воспитании детей, взаимодействии с родителями воспитанников.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детский сад № 16 «Колокольчик»</dc:title>
  <dc:creator>asus</dc:creator>
  <cp:lastModifiedBy>asus</cp:lastModifiedBy>
  <cp:revision>27</cp:revision>
  <dcterms:created xsi:type="dcterms:W3CDTF">2019-09-16T08:55:49Z</dcterms:created>
  <dcterms:modified xsi:type="dcterms:W3CDTF">2020-02-17T15:18:09Z</dcterms:modified>
</cp:coreProperties>
</file>